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sldIdLst>
    <p:sldId id="256" r:id="rId2"/>
    <p:sldId id="257" r:id="rId3"/>
    <p:sldId id="266" r:id="rId4"/>
    <p:sldId id="259" r:id="rId5"/>
    <p:sldId id="258" r:id="rId6"/>
    <p:sldId id="264" r:id="rId7"/>
    <p:sldId id="260" r:id="rId8"/>
    <p:sldId id="261" r:id="rId9"/>
    <p:sldId id="262" r:id="rId10"/>
    <p:sldId id="263" r:id="rId11"/>
    <p:sldId id="268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6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9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896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414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7009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7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778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892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5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0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2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6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1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5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9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2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32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95500" y="591023"/>
            <a:ext cx="8001000" cy="1052849"/>
          </a:xfrm>
        </p:spPr>
        <p:txBody>
          <a:bodyPr>
            <a:normAutofit fontScale="90000"/>
          </a:bodyPr>
          <a:lstStyle/>
          <a:p>
            <a:pPr algn="ctr"/>
            <a:r>
              <a:rPr lang="nl-BE" sz="6600" dirty="0" err="1"/>
              <a:t>Klj</a:t>
            </a:r>
            <a:r>
              <a:rPr lang="nl-BE" sz="6600" dirty="0"/>
              <a:t> kamp 2019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36344" y="5129838"/>
            <a:ext cx="5311312" cy="1137139"/>
          </a:xfrm>
        </p:spPr>
        <p:txBody>
          <a:bodyPr>
            <a:noAutofit/>
          </a:bodyPr>
          <a:lstStyle/>
          <a:p>
            <a:pPr algn="ctr"/>
            <a:r>
              <a:rPr lang="nl-BE" sz="4400" dirty="0"/>
              <a:t>KALMTHOUT</a:t>
            </a:r>
          </a:p>
        </p:txBody>
      </p:sp>
      <p:pic>
        <p:nvPicPr>
          <p:cNvPr id="1028" name="Picture 4" descr="Afbeeldingsresultaat voor klj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823305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2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Inschrijven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Inschrijven via kljarendonk.be </a:t>
            </a:r>
            <a:r>
              <a:rPr lang="nl-BE" dirty="0">
                <a:sym typeface="Wingdings" panose="05000000000000000000" pitchFamily="2" charset="2"/>
              </a:rPr>
              <a:t> knop “inschrijvingen”</a:t>
            </a:r>
            <a:endParaRPr lang="nl-BE" dirty="0"/>
          </a:p>
          <a:p>
            <a:r>
              <a:rPr lang="nl-BE" dirty="0"/>
              <a:t>Je kan dadelijk hier al betalen als je cash wilt betalen, daarna via de site inschrijven.</a:t>
            </a:r>
          </a:p>
          <a:p>
            <a:r>
              <a:rPr lang="nl-BE" dirty="0"/>
              <a:t>Voor de -9 en -12 bedraagt het kampgeld 60 euro</a:t>
            </a:r>
          </a:p>
          <a:p>
            <a:r>
              <a:rPr lang="nl-BE" dirty="0"/>
              <a:t>Voor de -16 en +16 is dit 120 euro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9E6F61-6702-4B41-95F2-1B37050A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42" y="3818696"/>
            <a:ext cx="6377440" cy="28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EBEBEB"/>
                </a:solidFill>
              </a:rPr>
              <a:t>Tegemoetkoming ziekenfonds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B70C0A-2F42-4090-A1CD-F1F00AD7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164" y="2337221"/>
            <a:ext cx="9877835" cy="4469720"/>
          </a:xfrm>
          <a:prstGeom prst="rect">
            <a:avLst/>
          </a:prstGeom>
          <a:effectLst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017" y="3469674"/>
            <a:ext cx="3589240" cy="27989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1400" dirty="0"/>
              <a:t>Papieren van het ziekenfonds om een deel van het </a:t>
            </a:r>
            <a:r>
              <a:rPr lang="nl-BE" sz="1400" b="1" dirty="0"/>
              <a:t>kampgeld of lidgeld</a:t>
            </a:r>
            <a:r>
              <a:rPr lang="nl-BE" sz="1400" dirty="0"/>
              <a:t> terug te krijgen kan je vinden op onze website onder de titel “formulieren”.</a:t>
            </a:r>
          </a:p>
        </p:txBody>
      </p:sp>
    </p:spTree>
    <p:extLst>
      <p:ext uri="{BB962C8B-B14F-4D97-AF65-F5344CB8AC3E}">
        <p14:creationId xmlns:p14="http://schemas.microsoft.com/office/powerpoint/2010/main" val="376445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 (teruglezen)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Het kampboekje en deze </a:t>
            </a:r>
            <a:r>
              <a:rPr lang="nl-BE" dirty="0" err="1"/>
              <a:t>ppt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kljarendonk.be  formulieren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9F685E-617B-48D9-A562-C71ECD987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942" y="2488223"/>
            <a:ext cx="9630115" cy="43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3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098" name="Picture 2" descr="Afbeeldingsresultaat voor tv programma">
            <a:extLst>
              <a:ext uri="{FF2B5EF4-FFF2-40B4-BE49-F238E27FC236}">
                <a16:creationId xmlns:a16="http://schemas.microsoft.com/office/drawing/2014/main" id="{7841F753-F85A-4C68-9B3B-F8480F5F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71" y="1687157"/>
            <a:ext cx="3414010" cy="34836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EBEBEB"/>
                </a:solidFill>
              </a:rPr>
              <a:t>Tot op kamp!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Het belooft dus weer een super kamp te worden!</a:t>
            </a:r>
          </a:p>
          <a:p>
            <a:r>
              <a:rPr lang="nl-BE">
                <a:solidFill>
                  <a:srgbClr val="FFFFFF"/>
                </a:solidFill>
              </a:rPr>
              <a:t>De leiding heeft er alvast veel zin in, hopelijk jullie ook</a:t>
            </a:r>
          </a:p>
          <a:p>
            <a:r>
              <a:rPr lang="nl-BE">
                <a:solidFill>
                  <a:srgbClr val="FFFFFF"/>
                </a:solidFill>
              </a:rPr>
              <a:t>Zijn er nog vragen?</a:t>
            </a:r>
          </a:p>
          <a:p>
            <a:r>
              <a:rPr lang="nl-BE">
                <a:solidFill>
                  <a:srgbClr val="FFFFFF"/>
                </a:solidFill>
              </a:rPr>
              <a:t>Met vragen kan je natuurlijk ook altijd terecht </a:t>
            </a:r>
          </a:p>
          <a:p>
            <a:pPr marL="0" indent="0">
              <a:buNone/>
            </a:pPr>
            <a:r>
              <a:rPr lang="nl-BE">
                <a:solidFill>
                  <a:srgbClr val="FFFFFF"/>
                </a:solidFill>
              </a:rPr>
              <a:t>bij de leiding</a:t>
            </a:r>
          </a:p>
        </p:txBody>
      </p:sp>
    </p:spTree>
    <p:extLst>
      <p:ext uri="{BB962C8B-B14F-4D97-AF65-F5344CB8AC3E}">
        <p14:creationId xmlns:p14="http://schemas.microsoft.com/office/powerpoint/2010/main" val="377272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 gaan op kamp in Kalmthout!</a:t>
            </a:r>
          </a:p>
          <a:p>
            <a:r>
              <a:rPr lang="nl-BE" dirty="0"/>
              <a:t>Het adres is: Vredelaan 1, 2920 Kalmthout</a:t>
            </a:r>
          </a:p>
          <a:p>
            <a:r>
              <a:rPr lang="nl-BE" dirty="0"/>
              <a:t>briefjes sturen mag zeker! (zie boekje voor precieze aanwijzingen)</a:t>
            </a:r>
          </a:p>
          <a:p>
            <a:r>
              <a:rPr lang="nl-BE" dirty="0"/>
              <a:t>We zitten in de </a:t>
            </a:r>
            <a:r>
              <a:rPr lang="nl-BE" dirty="0" err="1"/>
              <a:t>chirolokalen</a:t>
            </a:r>
            <a:r>
              <a:rPr lang="nl-BE" dirty="0"/>
              <a:t> van </a:t>
            </a:r>
            <a:r>
              <a:rPr lang="nl-BE" dirty="0" err="1"/>
              <a:t>kalmthout</a:t>
            </a:r>
            <a:r>
              <a:rPr lang="nl-BE" dirty="0"/>
              <a:t>.</a:t>
            </a:r>
          </a:p>
          <a:p>
            <a:r>
              <a:rPr lang="nl-BE" dirty="0"/>
              <a:t>Naast het lokaal is een schoolplein waarvan we gebruik mogen maken.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484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2CCB36-4F4D-42F2-A650-E24AB5E98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4" b="111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378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9972151-E15E-4ECC-92E9-F3E7D50AF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  <a:extLst/>
          </a:blip>
          <a:srcRect r="1111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nl-BE" dirty="0"/>
              <a:t>Kampthema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3" y="2052918"/>
            <a:ext cx="5851256" cy="4195481"/>
          </a:xfrm>
        </p:spPr>
        <p:txBody>
          <a:bodyPr>
            <a:normAutofit/>
          </a:bodyPr>
          <a:lstStyle/>
          <a:p>
            <a:r>
              <a:rPr lang="nl-BE" dirty="0"/>
              <a:t>Het kampthema van dit jaar is  ‘Op wereldreis’!</a:t>
            </a:r>
          </a:p>
          <a:p>
            <a:r>
              <a:rPr lang="nl-BE" dirty="0"/>
              <a:t>Dus zorg dat je goed verkleed bent als we vertrekken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A98576-0C7E-4E9B-8FA6-52A3C4F4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16" y="1431911"/>
            <a:ext cx="3425556" cy="34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Wanneer?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 de -9, -12 en +16 begint het avontuur op 11 juli</a:t>
            </a:r>
          </a:p>
          <a:p>
            <a:r>
              <a:rPr lang="nl-BE" dirty="0"/>
              <a:t>We verzamelen om 9u op de KLJ en vertrekken om 9u30 met verkleedkledij in thema aan</a:t>
            </a:r>
          </a:p>
          <a:p>
            <a:r>
              <a:rPr lang="nl-BE" dirty="0"/>
              <a:t>De -9 en -12 worden met de auto gebracht en op 16 juli met de bezoekdag ook terug opgehaald</a:t>
            </a:r>
          </a:p>
          <a:p>
            <a:r>
              <a:rPr lang="nl-BE" dirty="0"/>
              <a:t>De +16 en -16 gaan met de fiets en komen 21 juli terug</a:t>
            </a:r>
          </a:p>
          <a:p>
            <a:r>
              <a:rPr lang="nl-BE" dirty="0"/>
              <a:t>De -16 vertrekt ook dit jaar al een dagje vroeger (10 juli). Ze gaan op 2-daagse</a:t>
            </a:r>
          </a:p>
          <a:p>
            <a:r>
              <a:rPr lang="nl-BE" dirty="0"/>
              <a:t>De -16 verzameld om half 10 met de fiets en met verkleedkleren aan het lokaal</a:t>
            </a:r>
          </a:p>
        </p:txBody>
      </p:sp>
    </p:spTree>
    <p:extLst>
      <p:ext uri="{BB962C8B-B14F-4D97-AF65-F5344CB8AC3E}">
        <p14:creationId xmlns:p14="http://schemas.microsoft.com/office/powerpoint/2010/main" val="218735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0" name="Picture 2" descr="Afbeeldingsresultaat voor klok tv">
            <a:extLst>
              <a:ext uri="{FF2B5EF4-FFF2-40B4-BE49-F238E27FC236}">
                <a16:creationId xmlns:a16="http://schemas.microsoft.com/office/drawing/2014/main" id="{47CD3549-F614-4BB3-B69D-3F651B90A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8782" r="17491" b="17709"/>
          <a:stretch/>
        </p:blipFill>
        <p:spPr bwMode="auto">
          <a:xfrm>
            <a:off x="7653829" y="647698"/>
            <a:ext cx="3799964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EBEBEB"/>
                </a:solidFill>
              </a:rPr>
              <a:t>Dagindeling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7u30 Bestuur opstaan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8u Leden opstaan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8u15 Ontbijt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9u30 à 10u – 12u30 Voormiddagactiviteit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12u30 Middageten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14u-18u Namiddagactiviteit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18u Avondeten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19u-… Avondactiviteit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21u à 21u30 -9 en -12 slapen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00u -16 slapen</a:t>
            </a:r>
          </a:p>
        </p:txBody>
      </p:sp>
    </p:spTree>
    <p:extLst>
      <p:ext uri="{BB962C8B-B14F-4D97-AF65-F5344CB8AC3E}">
        <p14:creationId xmlns:p14="http://schemas.microsoft.com/office/powerpoint/2010/main" val="59057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EBEBEB"/>
                </a:solidFill>
              </a:rPr>
              <a:t>Koffers binnenbrengen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Koffers binnenbrengen kan op 10 juli tussen 19u en 20u aan het KLJ Lokaal</a:t>
            </a:r>
          </a:p>
          <a:p>
            <a:r>
              <a:rPr lang="nl-BE" dirty="0">
                <a:solidFill>
                  <a:srgbClr val="FFFFFF"/>
                </a:solidFill>
              </a:rPr>
              <a:t>De -16 mogen hun koffers in het lokaal leggen of de mama of de papa mag de koffers ook op 10 juli binnenbrengen.</a:t>
            </a:r>
          </a:p>
          <a:p>
            <a:r>
              <a:rPr lang="nl-BE" dirty="0">
                <a:solidFill>
                  <a:srgbClr val="FFFFFF"/>
                </a:solidFill>
              </a:rPr>
              <a:t>Wat de -16 mee moet brengen wanneer ze vertrekken staat in de brief</a:t>
            </a:r>
          </a:p>
          <a:p>
            <a:r>
              <a:rPr lang="nl-BE" dirty="0">
                <a:solidFill>
                  <a:srgbClr val="FFFFFF"/>
                </a:solidFill>
              </a:rPr>
              <a:t>De -12 nemen hun fiets mee bij het koffers binnenbrengen. -9 heeft geen fiets nodig.</a:t>
            </a:r>
          </a:p>
          <a:p>
            <a:pPr marL="0" indent="0">
              <a:buNone/>
            </a:pPr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3076" name="Picture 4" descr="Afbeeldingsresultaat voor koffer cars">
            <a:extLst>
              <a:ext uri="{FF2B5EF4-FFF2-40B4-BE49-F238E27FC236}">
                <a16:creationId xmlns:a16="http://schemas.microsoft.com/office/drawing/2014/main" id="{5769DD85-61AB-46DA-9685-2F53AA6A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9" y="1440426"/>
            <a:ext cx="2720827" cy="48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8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" y="452718"/>
            <a:ext cx="9404723" cy="1400530"/>
          </a:xfrm>
        </p:spPr>
        <p:txBody>
          <a:bodyPr/>
          <a:lstStyle/>
          <a:p>
            <a:r>
              <a:rPr lang="nl-BE" dirty="0"/>
              <a:t>Koffers binnenbrengen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8380" y="1812388"/>
            <a:ext cx="4416895" cy="4372708"/>
          </a:xfrm>
        </p:spPr>
        <p:txBody>
          <a:bodyPr tIns="36000" bIns="36000">
            <a:normAutofit fontScale="85000" lnSpcReduction="20000"/>
          </a:bodyPr>
          <a:lstStyle/>
          <a:p>
            <a:pPr marL="0" indent="0">
              <a:buNone/>
            </a:pPr>
            <a:r>
              <a:rPr lang="nl-BE" sz="2200" dirty="0">
                <a:solidFill>
                  <a:srgbClr val="FFFFFF"/>
                </a:solidFill>
              </a:rPr>
              <a:t>Wat moet er in je koffer?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KLJ Sjaal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Pyjama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deken/slaapzak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Bedje/matras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Hoeslaken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Kleren voor verschillend weer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Slechte kleren (vettige tocht,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Min 2 paar schoenen waarvan er 1 misschien niet terug komt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Toiletgerief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FFFFFF"/>
                </a:solidFill>
              </a:rPr>
              <a:t>Zwemgerief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6607810" y="1909207"/>
            <a:ext cx="40053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Zonnecrème en </a:t>
            </a:r>
            <a:r>
              <a:rPr lang="nl-BE" sz="2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aftersun</a:t>
            </a:r>
            <a:endParaRPr lang="nl-BE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zaklamp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 fiets die in orde is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Picknickzakje voor de eerste dag (ook voor de -16)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Paspoorten of </a:t>
            </a:r>
            <a:r>
              <a:rPr lang="nl-BE" sz="2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kidsID</a:t>
            </a:r>
            <a:endParaRPr lang="nl-BE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Zakgeld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Medicatie indien nodig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-16 en +16: een reserve binnenband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25830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Bezoekdag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 16 juli wordt de -9 en -12 opgehaald tussen 18u en 21u</a:t>
            </a:r>
          </a:p>
          <a:p>
            <a:r>
              <a:rPr lang="nl-BE" dirty="0"/>
              <a:t>De ouders, vrienden en familie kunnen iets komen drinken en onze kampplaats komen bewonderen</a:t>
            </a:r>
          </a:p>
          <a:p>
            <a:r>
              <a:rPr lang="nl-BE" dirty="0"/>
              <a:t>Na de bezoekdag blijven de + en -16 nog 5 dagen</a:t>
            </a:r>
          </a:p>
        </p:txBody>
      </p:sp>
      <p:pic>
        <p:nvPicPr>
          <p:cNvPr id="5122" name="Picture 2" descr="foto van KLJ Arendon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065">
            <a:off x="8100646" y="3391814"/>
            <a:ext cx="3528646" cy="264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27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553</Words>
  <Application>Microsoft Office PowerPoint</Application>
  <PresentationFormat>Breedbeeld</PresentationFormat>
  <Paragraphs>74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</vt:lpstr>
      <vt:lpstr>Klj kamp 2019</vt:lpstr>
      <vt:lpstr>Waar?</vt:lpstr>
      <vt:lpstr>PowerPoint-presentatie</vt:lpstr>
      <vt:lpstr>Kampthema</vt:lpstr>
      <vt:lpstr>Wanneer?</vt:lpstr>
      <vt:lpstr>Dagindeling</vt:lpstr>
      <vt:lpstr>Koffers binnenbrengen</vt:lpstr>
      <vt:lpstr>Koffers binnenbrengen</vt:lpstr>
      <vt:lpstr>Bezoekdag</vt:lpstr>
      <vt:lpstr>Inschrijven</vt:lpstr>
      <vt:lpstr>Tegemoetkoming ziekenfonds</vt:lpstr>
      <vt:lpstr>Info (teruglezen)</vt:lpstr>
      <vt:lpstr>Tot op kamp!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Klj kamp 2019</dc:title>
  <dc:creator>Karin Van Thillo - Basisschool Delta</dc:creator>
  <cp:lastModifiedBy>Karin Van Thillo - Basisschool Delta</cp:lastModifiedBy>
  <cp:revision>7</cp:revision>
  <dcterms:created xsi:type="dcterms:W3CDTF">2019-06-01T11:23:00Z</dcterms:created>
  <dcterms:modified xsi:type="dcterms:W3CDTF">2019-06-01T14:41:09Z</dcterms:modified>
</cp:coreProperties>
</file>